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4" r:id="rId5"/>
    <p:sldId id="263" r:id="rId6"/>
    <p:sldId id="265" r:id="rId7"/>
    <p:sldId id="266" r:id="rId8"/>
  </p:sldIdLst>
  <p:sldSz cx="14630400" cy="8229600"/>
  <p:notesSz cx="8229600" cy="14630400"/>
  <p:embeddedFontLst>
    <p:embeddedFont>
      <p:font typeface="Arimo" panose="020B0604020202020204" charset="0"/>
      <p:regular r:id="rId10"/>
    </p:embeddedFont>
    <p:embeddedFont>
      <p:font typeface="Inter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49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MoneyFi: Your Smart Financial Tracker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 control of your finances with MoneyFi's intuitive budget tracking, insightful analytics, and AI-powered guidance.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450FC832-71EB-5099-E6BD-236A5E2B91FE}"/>
              </a:ext>
            </a:extLst>
          </p:cNvPr>
          <p:cNvSpPr/>
          <p:nvPr/>
        </p:nvSpPr>
        <p:spPr>
          <a:xfrm>
            <a:off x="7229314" y="668846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- By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Kodi Bharadwaj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Vignay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 Bandari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648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 for Every Financial Journey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8903" y="3576757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Income Management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0084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and Track income sources, filter by month and year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00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25695" y="3576757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50031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Expense Tracking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400847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 expenses, filter by month and year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6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34257" y="5540394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46395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Budgeting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97211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monthly limits, track progress, and stay on track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463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330696" y="5540395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0908983" y="546395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 Setting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908983" y="597211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savings goals, visualize progress towards milestones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1C265B-2814-019C-080D-3F5B3ABC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447"/>
          <a:stretch/>
        </p:blipFill>
        <p:spPr>
          <a:xfrm>
            <a:off x="12816683" y="7669694"/>
            <a:ext cx="1813717" cy="5599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56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Expenses: Organized Control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Categorization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categorize and track spending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Insights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spending patterns, identify areas for optimization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Options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spending trends by monthly and yearly periods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CC42DB8E-4CFE-7CCC-851D-5DC736533787}"/>
              </a:ext>
            </a:extLst>
          </p:cNvPr>
          <p:cNvSpPr/>
          <p:nvPr/>
        </p:nvSpPr>
        <p:spPr>
          <a:xfrm>
            <a:off x="8830204" y="763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Angular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8880D82-535D-F4E9-A83E-2E044A2C15B9}"/>
              </a:ext>
            </a:extLst>
          </p:cNvPr>
          <p:cNvSpPr/>
          <p:nvPr/>
        </p:nvSpPr>
        <p:spPr>
          <a:xfrm>
            <a:off x="8830208" y="12159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 front-end framework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CEB4312-DB4F-7929-190A-F0744047B3B0}"/>
              </a:ext>
            </a:extLst>
          </p:cNvPr>
          <p:cNvSpPr/>
          <p:nvPr/>
        </p:nvSpPr>
        <p:spPr>
          <a:xfrm>
            <a:off x="8819844" y="2261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 with Spring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9D3BDCA-4D4F-D2B2-F31B-DCE7198C876D}"/>
              </a:ext>
            </a:extLst>
          </p:cNvPr>
          <p:cNvSpPr/>
          <p:nvPr/>
        </p:nvSpPr>
        <p:spPr>
          <a:xfrm>
            <a:off x="8824392" y="272910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and scalable backend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3FFD32AC-BE1C-405C-1D09-93BBEEA0F253}"/>
              </a:ext>
            </a:extLst>
          </p:cNvPr>
          <p:cNvSpPr/>
          <p:nvPr/>
        </p:nvSpPr>
        <p:spPr>
          <a:xfrm>
            <a:off x="8819843" y="416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308E435-022A-D9EC-9790-7B4F9D9841CF}"/>
              </a:ext>
            </a:extLst>
          </p:cNvPr>
          <p:cNvSpPr/>
          <p:nvPr/>
        </p:nvSpPr>
        <p:spPr>
          <a:xfrm>
            <a:off x="8824392" y="46569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and secure database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B07CEE1-7F61-D004-6429-073C15E51E2C}"/>
              </a:ext>
            </a:extLst>
          </p:cNvPr>
          <p:cNvSpPr/>
          <p:nvPr/>
        </p:nvSpPr>
        <p:spPr>
          <a:xfrm>
            <a:off x="8819842" y="611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BC53CFB0-9070-4628-A77B-74B808577E00}"/>
              </a:ext>
            </a:extLst>
          </p:cNvPr>
          <p:cNvSpPr/>
          <p:nvPr/>
        </p:nvSpPr>
        <p:spPr>
          <a:xfrm>
            <a:off x="8824392" y="668846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 user authentication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192376-42C1-0C0D-73AD-0CD62B1C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78" y="47183"/>
            <a:ext cx="616992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2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Your Financial Potential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MoneyFi helps you achieve your financial goals through data-driven insights and a personalized experience.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7138D-26CF-6C09-4644-F5492040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447"/>
          <a:stretch/>
        </p:blipFill>
        <p:spPr>
          <a:xfrm>
            <a:off x="12816683" y="7669694"/>
            <a:ext cx="1813717" cy="559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D74792-A9C0-D796-5DE5-A25B535A9ECB}"/>
              </a:ext>
            </a:extLst>
          </p:cNvPr>
          <p:cNvSpPr/>
          <p:nvPr/>
        </p:nvSpPr>
        <p:spPr>
          <a:xfrm>
            <a:off x="608595" y="10202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Enhancements:</a:t>
            </a:r>
            <a:endParaRPr lang="en-US" sz="46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2ADCF-92C3-4977-672B-B79C22F3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447"/>
          <a:stretch/>
        </p:blipFill>
        <p:spPr>
          <a:xfrm>
            <a:off x="12816683" y="7669694"/>
            <a:ext cx="1813717" cy="559906"/>
          </a:xfrm>
          <a:prstGeom prst="rect">
            <a:avLst/>
          </a:prstGeom>
        </p:spPr>
      </p:pic>
      <p:sp>
        <p:nvSpPr>
          <p:cNvPr id="4" name="Text 8">
            <a:extLst>
              <a:ext uri="{FF2B5EF4-FFF2-40B4-BE49-F238E27FC236}">
                <a16:creationId xmlns:a16="http://schemas.microsoft.com/office/drawing/2014/main" id="{C6BA3AEE-96E3-3718-7F71-4BFBD7764C01}"/>
              </a:ext>
            </a:extLst>
          </p:cNvPr>
          <p:cNvSpPr/>
          <p:nvPr/>
        </p:nvSpPr>
        <p:spPr>
          <a:xfrm>
            <a:off x="608595" y="2508791"/>
            <a:ext cx="10306332" cy="2109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To build Mobile application for easy access.</a:t>
            </a:r>
          </a:p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2A2742"/>
              </a:solidFill>
              <a:latin typeface="Arimo" pitchFamily="34" charset="0"/>
              <a:cs typeface="Arimo" pitchFamily="34" charset="-120"/>
            </a:endParaRPr>
          </a:p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cs typeface="Arimo" pitchFamily="34" charset="-120"/>
              </a:rPr>
              <a:t>To implement Google authentication (OAuth).</a:t>
            </a:r>
          </a:p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2A2742"/>
              </a:solidFill>
              <a:latin typeface="Arimo" pitchFamily="34" charset="0"/>
              <a:cs typeface="Arimo" pitchFamily="34" charset="-120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cs typeface="Arimo" pitchFamily="34" charset="-120"/>
            </a:endParaRPr>
          </a:p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2A2742"/>
              </a:solidFill>
              <a:latin typeface="Arimo" pitchFamily="34" charset="0"/>
              <a:cs typeface="Arimo" pitchFamily="34" charset="-120"/>
            </a:endParaRPr>
          </a:p>
          <a:p>
            <a:pPr marL="457200" indent="-45720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2A2742"/>
              </a:solidFill>
              <a:latin typeface="Arimo" pitchFamily="34" charset="0"/>
              <a:cs typeface="Arim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19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08BE9-107F-5FA7-4086-BF2D65718546}"/>
              </a:ext>
            </a:extLst>
          </p:cNvPr>
          <p:cNvSpPr txBox="1"/>
          <p:nvPr/>
        </p:nvSpPr>
        <p:spPr>
          <a:xfrm>
            <a:off x="4479402" y="2997844"/>
            <a:ext cx="10521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08019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178</Words>
  <Application>Microsoft Office PowerPoint</Application>
  <PresentationFormat>Custom</PresentationFormat>
  <Paragraphs>46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Outfit Extra Bold</vt:lpstr>
      <vt:lpstr>Petrona Bold</vt:lpstr>
      <vt:lpstr>Wingdings</vt:lpstr>
      <vt:lpstr>Arimo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Bharadwaj Kodi(UST,IN)</cp:lastModifiedBy>
  <cp:revision>13</cp:revision>
  <dcterms:created xsi:type="dcterms:W3CDTF">2024-12-12T14:46:59Z</dcterms:created>
  <dcterms:modified xsi:type="dcterms:W3CDTF">2024-12-13T08:37:06Z</dcterms:modified>
</cp:coreProperties>
</file>